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4" r:id="rId10"/>
    <p:sldId id="269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83" r:id="rId20"/>
    <p:sldId id="281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AD64-A3C9-4D26-819A-ECF98BDA3CE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B00E-54F2-46B4-B6FD-17C70F475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DF1B91-585A-49D9-B29A-0CB38F7412BE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499CDB-5FD4-4FC3-9D49-07DFCB331603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3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8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C2E9-AE4A-4233-B37B-20DA99DF8E9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4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2F061A-D4D1-4D50-9B1B-8AED1A2E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0A3F1FD5-FD6D-42D1-A1F9-4D366C4D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22086"/>
            <a:ext cx="9254179" cy="6858000"/>
          </a:xfr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D3F88E8-56EB-446C-8649-DD621C982852}"/>
              </a:ext>
            </a:extLst>
          </p:cNvPr>
          <p:cNvSpPr/>
          <p:nvPr/>
        </p:nvSpPr>
        <p:spPr>
          <a:xfrm>
            <a:off x="1676400" y="1752600"/>
            <a:ext cx="57963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TẬP </a:t>
            </a:r>
            <a:r>
              <a:rPr lang="vi-VN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ĐỌC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LỚP 3</a:t>
            </a:r>
            <a:endParaRPr lang="en-US" sz="4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2E447B0-210E-4034-A0C6-B25727F9D49F}"/>
              </a:ext>
            </a:extLst>
          </p:cNvPr>
          <p:cNvSpPr/>
          <p:nvPr/>
        </p:nvSpPr>
        <p:spPr>
          <a:xfrm>
            <a:off x="452144" y="2895600"/>
            <a:ext cx="8337668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XIẾC ĐẶC SẮC</a:t>
            </a:r>
            <a:endParaRPr lang="en-US" sz="4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390C8A-979A-444A-8F3A-FC3B88E23379}"/>
              </a:ext>
            </a:extLst>
          </p:cNvPr>
          <p:cNvSpPr/>
          <p:nvPr/>
        </p:nvSpPr>
        <p:spPr>
          <a:xfrm>
            <a:off x="1600200" y="683567"/>
            <a:ext cx="59487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TRƯỜNG TIỂU HỌC </a:t>
            </a:r>
            <a:r>
              <a:rPr lang="en-US" sz="2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 ĐÌNH CHINH</a:t>
            </a:r>
            <a:endParaRPr lang="en-US" sz="2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2E447B0-210E-4034-A0C6-B25727F9D49F}"/>
              </a:ext>
            </a:extLst>
          </p:cNvPr>
          <p:cNvSpPr/>
          <p:nvPr/>
        </p:nvSpPr>
        <p:spPr>
          <a:xfrm>
            <a:off x="1943569" y="5304228"/>
            <a:ext cx="5308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LÊ THANH LÂM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7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52400" y="-24402"/>
            <a:ext cx="899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951" y="1752600"/>
            <a:ext cx="870465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 flipH="1">
            <a:off x="3572475" y="1907030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H="1">
            <a:off x="5608274" y="1949168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>
            <a:off x="8387032" y="1888278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4459287" y="2576107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4550299" y="2579402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H="1">
            <a:off x="5777344" y="3199538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H="1">
            <a:off x="5720988" y="3204421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 flipH="1">
            <a:off x="3200400" y="4243341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H="1">
            <a:off x="4744649" y="4205358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4656829" y="4212197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5720987" y="5398532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5664631" y="5398532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>
            <a:off x="4477902" y="5398532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3112417"/>
            <a:ext cx="6477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950" y="4073237"/>
            <a:ext cx="4873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dỏm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950" y="5257800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" y="1495910"/>
            <a:ext cx="8351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 flipH="1">
            <a:off x="1053084" y="5009009"/>
            <a:ext cx="7100316" cy="1752600"/>
          </a:xfrm>
          <a:prstGeom prst="irregularSeal1">
            <a:avLst/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886200" y="515112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514601" y="972691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 trình xiếc đặc sắc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62940" y="2177022"/>
            <a:ext cx="818540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2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SG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00200" y="13716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</a:rPr>
              <a:t>Luyện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10200" y="1411889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</a:rPr>
              <a:t>T</a:t>
            </a:r>
            <a:r>
              <a:rPr lang="en-US" sz="2800" b="1" u="sng" dirty="0" err="1">
                <a:latin typeface="VNI-Times" pitchFamily="2" charset="0"/>
              </a:rPr>
              <a:t>ìm</a:t>
            </a:r>
            <a:r>
              <a:rPr lang="en-US" sz="2800" b="1" u="sng" dirty="0">
                <a:latin typeface="VNI-Times" pitchFamily="2" charset="0"/>
              </a:rPr>
              <a:t> </a:t>
            </a:r>
            <a:r>
              <a:rPr lang="en-US" sz="2800" b="1" u="sng" dirty="0" err="1">
                <a:latin typeface="VNI-Times" pitchFamily="2" charset="0"/>
              </a:rPr>
              <a:t>hiểu</a:t>
            </a:r>
            <a:r>
              <a:rPr lang="en-US" sz="2800" b="1" u="sng" dirty="0">
                <a:latin typeface="VNI-Times" pitchFamily="2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bài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4378794" y="1985546"/>
            <a:ext cx="0" cy="456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474033" y="3216652"/>
            <a:ext cx="4114800" cy="165258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48464" y="1935109"/>
            <a:ext cx="471963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oáng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endParaRPr lang="vi-VN" sz="40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40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4000" b="1" i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vi-VN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0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endParaRPr lang="vi-VN" sz="4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990600" y="7828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5980" y="1952625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Xiếc thú,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4273" y="1940302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Ảo thuật,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3971" y="1921236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Xiếc nhào lộn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8793" y="2667000"/>
            <a:ext cx="471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mục: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Từng phần nhỏ của chương trình biểu diễn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1289" y="3750707"/>
            <a:ext cx="4758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 bổ: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sửa lại và thêm cái mới cho 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tốt hơn, đẹp 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884" y="4800600"/>
            <a:ext cx="4503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màn: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bắt đầu buổi biểu diễn 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nghệ thuật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7520" y="5834750"/>
            <a:ext cx="448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Hân hạnh: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lấy làm may mắn và vui 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1985544"/>
            <a:ext cx="4383218" cy="4922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" y="1949577"/>
            <a:ext cx="4287978" cy="4922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" y="1985546"/>
            <a:ext cx="4287978" cy="49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7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3" grpId="0"/>
      <p:bldP spid="5" grpId="0"/>
      <p:bldP spid="6" grpId="0"/>
      <p:bldP spid="7" grpId="0"/>
      <p:bldP spid="8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676400" y="346364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 đọc cá nhân</a:t>
            </a:r>
            <a:endParaRPr lang="en-US" sz="5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124200" y="1965960"/>
            <a:ext cx="2667000" cy="1447800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otched Right Arrow 1"/>
          <p:cNvSpPr>
            <a:spLocks noChangeArrowheads="1"/>
          </p:cNvSpPr>
          <p:nvPr/>
        </p:nvSpPr>
        <p:spPr bwMode="auto">
          <a:xfrm>
            <a:off x="914400" y="3124200"/>
            <a:ext cx="7620000" cy="1939637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600200" y="43434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133600" y="3158836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385761" y="228600"/>
            <a:ext cx="824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13376"/>
            <a:ext cx="8610600" cy="1612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25988"/>
            <a:ext cx="9067800" cy="4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095" y="685800"/>
            <a:ext cx="77913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28600" y="2157984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lnSpc>
                <a:spcPct val="8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2"/>
            <a:ext cx="1124095" cy="140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3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0600" y="335999"/>
            <a:ext cx="81039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7144" y="1610618"/>
            <a:ext cx="8472056" cy="52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 </a:t>
            </a:r>
            <a:r>
              <a:rPr lang="en-US" sz="3200" b="1" dirty="0" err="1">
                <a:cs typeface="Times New Roman" pitchFamily="18" charset="0"/>
              </a:rPr>
              <a:t>Thông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những</a:t>
            </a:r>
            <a:r>
              <a:rPr lang="en-US" sz="3200" b="1" dirty="0">
                <a:cs typeface="Times New Roman" pitchFamily="18" charset="0"/>
              </a:rPr>
              <a:t> tin </a:t>
            </a:r>
            <a:r>
              <a:rPr lang="en-US" sz="3200" b="1" dirty="0" err="1">
                <a:cs typeface="Times New Roman" pitchFamily="18" charset="0"/>
              </a:rPr>
              <a:t>cần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thiết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về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tiết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mục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điều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kiện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của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rạp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mức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giảm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giá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vé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thời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gian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biểu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diễn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cách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liên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hệ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mua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vé</a:t>
            </a:r>
            <a:r>
              <a:rPr lang="en-US" sz="3200" b="1" dirty="0"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b="1" dirty="0">
                <a:cs typeface="Times New Roman" pitchFamily="18" charset="0"/>
              </a:rPr>
              <a:t>  </a:t>
            </a:r>
            <a:r>
              <a:rPr lang="en-US" sz="3200" b="1" dirty="0" err="1">
                <a:cs typeface="Times New Roman" pitchFamily="18" charset="0"/>
              </a:rPr>
              <a:t>Thông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ngắn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gọn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rõ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ràng</a:t>
            </a:r>
            <a:r>
              <a:rPr lang="en-US" sz="3200" b="1" dirty="0">
                <a:cs typeface="Times New Roman" pitchFamily="18" charset="0"/>
              </a:rPr>
              <a:t>. </a:t>
            </a:r>
            <a:r>
              <a:rPr lang="en-US" sz="3200" b="1" dirty="0" err="1">
                <a:cs typeface="Times New Roman" pitchFamily="18" charset="0"/>
              </a:rPr>
              <a:t>Các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câu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văn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đều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ngắn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được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tách</a:t>
            </a:r>
            <a:r>
              <a:rPr lang="en-US" sz="3200" b="1" dirty="0">
                <a:cs typeface="Times New Roman" pitchFamily="18" charset="0"/>
              </a:rPr>
              <a:t> ra </a:t>
            </a:r>
            <a:r>
              <a:rPr lang="en-US" sz="3200" b="1" dirty="0" err="1">
                <a:cs typeface="Times New Roman" pitchFamily="18" charset="0"/>
              </a:rPr>
              <a:t>thành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từng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dòng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riêng</a:t>
            </a:r>
            <a:r>
              <a:rPr lang="en-US" sz="3200" b="1" dirty="0"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b="1" dirty="0">
                <a:cs typeface="Times New Roman" pitchFamily="18" charset="0"/>
              </a:rPr>
              <a:t>  </a:t>
            </a:r>
            <a:r>
              <a:rPr lang="en-US" sz="3200" b="1" dirty="0" err="1">
                <a:cs typeface="Times New Roman" pitchFamily="18" charset="0"/>
              </a:rPr>
              <a:t>Trình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bày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bằng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nhiều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cỡ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chữ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và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kiểu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chữ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nhau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các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chữ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được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tô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màu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nhau</a:t>
            </a:r>
            <a:r>
              <a:rPr lang="en-US" sz="3200" b="1" dirty="0"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b="1" dirty="0">
                <a:cs typeface="Times New Roman" pitchFamily="18" charset="0"/>
              </a:rPr>
              <a:t>  </a:t>
            </a:r>
            <a:r>
              <a:rPr lang="en-US" sz="3200" b="1" dirty="0" err="1">
                <a:cs typeface="Times New Roman" pitchFamily="18" charset="0"/>
              </a:rPr>
              <a:t>Có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tranh</a:t>
            </a:r>
            <a:r>
              <a:rPr lang="en-US" sz="3200" b="1" dirty="0">
                <a:cs typeface="Times New Roman" pitchFamily="18" charset="0"/>
              </a:rPr>
              <a:t> minh </a:t>
            </a:r>
            <a:r>
              <a:rPr lang="en-US" sz="3200" b="1" dirty="0" err="1">
                <a:cs typeface="Times New Roman" pitchFamily="18" charset="0"/>
              </a:rPr>
              <a:t>họa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làm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tờ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quảng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đẹp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và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thêm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hấp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dẫn</a:t>
            </a:r>
            <a:r>
              <a:rPr lang="en-US" sz="3200" b="1" dirty="0">
                <a:cs typeface="Times New Roman" pitchFamily="18" charset="0"/>
              </a:rPr>
              <a:t>.</a:t>
            </a:r>
            <a:r>
              <a:rPr lang="en-US" sz="2800" b="1" dirty="0">
                <a:cs typeface="Times New Roman" pitchFamily="18" charset="0"/>
              </a:rPr>
              <a:t>	</a:t>
            </a:r>
          </a:p>
        </p:txBody>
      </p:sp>
      <p:pic>
        <p:nvPicPr>
          <p:cNvPr id="9" name="Picture 8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" y="96980"/>
            <a:ext cx="941171" cy="12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3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1749" y="547255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52400" y="1524000"/>
            <a:ext cx="8686800" cy="46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1" hangingPunct="1">
              <a:buFontTx/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ty, 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7" name="Picture 6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7" y="282860"/>
            <a:ext cx="722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4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7" y="0"/>
            <a:ext cx="9130144" cy="6801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6066971"/>
            <a:ext cx="3581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trên đường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0309" y="6053116"/>
            <a:ext cx="3581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xe đẩy siêu thị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0"/>
            <a:ext cx="9130144" cy="68302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97336" y="6075218"/>
            <a:ext cx="2715491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ti vi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-29030"/>
            <a:ext cx="9102434" cy="68870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02928" y="6066971"/>
            <a:ext cx="3082636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tòa nhà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0"/>
            <a:ext cx="91301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4" grpId="0" animBg="1"/>
      <p:bldP spid="14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182141" y="2095500"/>
            <a:ext cx="5370515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048000" cy="289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ang cao Xiec tai trung tam ca nhac san lan anh - YouTube_clip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00110"/>
            <a:ext cx="9144000" cy="6457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0"/>
            <a:ext cx="384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5341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685801" y="685800"/>
            <a:ext cx="701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alt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057400"/>
            <a:ext cx="937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đọc giúp chúng ta h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8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676400" y="1055426"/>
            <a:ext cx="6553199" cy="145917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WordArt 8"/>
          <p:cNvSpPr>
            <a:spLocks noChangeArrowheads="1" noChangeShapeType="1" noTextEdit="1"/>
          </p:cNvSpPr>
          <p:nvPr/>
        </p:nvSpPr>
        <p:spPr bwMode="auto">
          <a:xfrm>
            <a:off x="2799239" y="221207"/>
            <a:ext cx="320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vi-VN" sz="36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>
              <a:ln w="12700">
                <a:solidFill>
                  <a:srgbClr val="FF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2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93" y="30707"/>
            <a:ext cx="2012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14600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* Ở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khoa</a:t>
            </a:r>
            <a:r>
              <a:rPr lang="vi-VN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Ghi nhớ đặc điểm, nội dung cách trình bày một quảng cáo.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73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/>
      <p:bldP spid="273413" grpId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00659"/>
            <a:ext cx="7614713" cy="1569660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endParaRPr lang="en-US" sz="4800" b="1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bieu tuong 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03" y="2996184"/>
            <a:ext cx="834419" cy="14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8" y="2971800"/>
            <a:ext cx="1524000" cy="1428750"/>
          </a:xfrm>
          <a:prstGeom prst="rect">
            <a:avLst/>
          </a:prstGeom>
        </p:spPr>
      </p:pic>
      <p:pic>
        <p:nvPicPr>
          <p:cNvPr id="9" name="Picture 5" descr="roses_swaying_back_an_a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7" y="5033853"/>
            <a:ext cx="1816100" cy="18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roses_swaying_back_an_a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42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j00957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343134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oses_swaying_back_an_a_hb">
            <a:extLst>
              <a:ext uri="{FF2B5EF4-FFF2-40B4-BE49-F238E27FC236}">
                <a16:creationId xmlns:a16="http://schemas.microsoft.com/office/drawing/2014/main" xmlns="" id="{CE31C5A3-B81A-4D5D-9BD8-63DC5082C0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68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roses_swaying_back_an_a_hb">
            <a:extLst>
              <a:ext uri="{FF2B5EF4-FFF2-40B4-BE49-F238E27FC236}">
                <a16:creationId xmlns:a16="http://schemas.microsoft.com/office/drawing/2014/main" xmlns="" id="{F419F39B-3A11-4EF9-9C9C-03ECEFA532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65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roses_swaying_back_an_a_hb">
            <a:extLst>
              <a:ext uri="{FF2B5EF4-FFF2-40B4-BE49-F238E27FC236}">
                <a16:creationId xmlns:a16="http://schemas.microsoft.com/office/drawing/2014/main" xmlns="" id="{27520AC3-421F-4CC2-B44E-9F2F1B19B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01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6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7400" y="1604220"/>
            <a:ext cx="8069200" cy="1134961"/>
          </a:xfrm>
          <a:prstGeom prst="horizontalScroll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2800" y="2743200"/>
            <a:ext cx="883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Vì sao hai chị em không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hờ chú L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dẫn vào rạp?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3886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nhớ lời mẹ dặn không được làm phiền người khác nên không muốn nhờ chú trả ơn.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898BF55-9DA3-4F80-AF15-AF1B0B85CF04}"/>
              </a:ext>
            </a:extLst>
          </p:cNvPr>
          <p:cNvSpPr txBox="1"/>
          <p:nvPr/>
        </p:nvSpPr>
        <p:spPr>
          <a:xfrm>
            <a:off x="1981200" y="484257"/>
            <a:ext cx="502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Tập </a:t>
            </a:r>
            <a:r>
              <a:rPr kumimoji="0" lang="vi-VN" sz="40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đọc</a:t>
            </a:r>
            <a:endParaRPr kumimoji="0" lang="en-US" sz="40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11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7857" y="1684438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phi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28599" y="3124200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ao thua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56" y="4114800"/>
            <a:ext cx="522514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54BB4325-B375-4A3B-8A14-C94C9B38D4DC}"/>
              </a:ext>
            </a:extLst>
          </p:cNvPr>
          <p:cNvSpPr txBox="1"/>
          <p:nvPr/>
        </p:nvSpPr>
        <p:spPr>
          <a:xfrm>
            <a:off x="2327148" y="1066800"/>
            <a:ext cx="4530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Tập</a:t>
            </a: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đọc</a:t>
            </a: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62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667000" y="552533"/>
            <a:ext cx="3733800" cy="635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</a:t>
            </a:r>
            <a:r>
              <a:rPr lang="vi-VN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193925" y="5324475"/>
            <a:ext cx="2835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56388" y="1506329"/>
            <a:ext cx="7297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CHƯƠNG TRÌNH XIẾC ĐẶC SẮC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0638"/>
            <a:ext cx="9144000" cy="482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5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600200" y="48006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Luyện đọc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pattFill prst="trellis">
                <a:fgClr>
                  <a:srgbClr val="FF0066"/>
                </a:fgClr>
                <a:bgClr>
                  <a:srgbClr val="FF9933"/>
                </a:bgClr>
              </a:patt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057400" y="35052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Hoạt động 1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9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2457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animBg="1"/>
      <p:bldP spid="3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1"/>
          <p:cNvSpPr>
            <a:spLocks noChangeArrowheads="1"/>
          </p:cNvSpPr>
          <p:nvPr/>
        </p:nvSpPr>
        <p:spPr bwMode="auto">
          <a:xfrm>
            <a:off x="76200" y="2286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968"/>
            <a:ext cx="9144000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81000" y="2667000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to, rõ ràng, rành mạch, vui.</a:t>
            </a:r>
          </a:p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   Ngắt nghỉ hơi dài sau mỗi nội dung chứa thông tin.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723900" y="914400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 trình xiếc đặc sắc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5334000" y="22860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1371600" y="2285998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81613" name="Group 13"/>
          <p:cNvGrpSpPr>
            <a:grpSpLocks/>
          </p:cNvGrpSpPr>
          <p:nvPr/>
        </p:nvGrpSpPr>
        <p:grpSpPr bwMode="auto">
          <a:xfrm>
            <a:off x="609601" y="2795809"/>
            <a:ext cx="8077200" cy="3092669"/>
            <a:chOff x="0" y="1152"/>
            <a:chExt cx="5760" cy="2354"/>
          </a:xfrm>
        </p:grpSpPr>
        <p:sp>
          <p:nvSpPr>
            <p:cNvPr id="281614" name="Line 14"/>
            <p:cNvSpPr>
              <a:spLocks noChangeShapeType="1"/>
            </p:cNvSpPr>
            <p:nvPr/>
          </p:nvSpPr>
          <p:spPr bwMode="auto">
            <a:xfrm>
              <a:off x="0" y="115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15" name="Line 15"/>
            <p:cNvSpPr>
              <a:spLocks noChangeShapeType="1"/>
            </p:cNvSpPr>
            <p:nvPr/>
          </p:nvSpPr>
          <p:spPr bwMode="auto">
            <a:xfrm>
              <a:off x="3113" y="1162"/>
              <a:ext cx="7" cy="2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16" name="Rectangle 16"/>
          <p:cNvSpPr>
            <a:spLocks noChangeArrowheads="1"/>
          </p:cNvSpPr>
          <p:nvPr/>
        </p:nvSpPr>
        <p:spPr bwMode="auto">
          <a:xfrm>
            <a:off x="-10668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281619" name="Text Box 19"/>
          <p:cNvSpPr txBox="1">
            <a:spLocks noChangeArrowheads="1"/>
          </p:cNvSpPr>
          <p:nvPr/>
        </p:nvSpPr>
        <p:spPr bwMode="auto">
          <a:xfrm>
            <a:off x="965834" y="3118873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801262" y="3891525"/>
            <a:ext cx="3618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21" name="Text Box 21"/>
          <p:cNvSpPr txBox="1">
            <a:spLocks noChangeArrowheads="1"/>
          </p:cNvSpPr>
          <p:nvPr/>
        </p:nvSpPr>
        <p:spPr bwMode="auto">
          <a:xfrm>
            <a:off x="892333" y="4584958"/>
            <a:ext cx="34216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22" name="Text Box 22"/>
          <p:cNvSpPr txBox="1">
            <a:spLocks noChangeArrowheads="1"/>
          </p:cNvSpPr>
          <p:nvPr/>
        </p:nvSpPr>
        <p:spPr bwMode="auto">
          <a:xfrm>
            <a:off x="761999" y="5296983"/>
            <a:ext cx="2590801" cy="59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1636" name="Picture 36" descr="187841zzukfm12d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3258"/>
            <a:ext cx="914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37" name="Picture 37" descr="187841zzukfm12d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62300" y="3162300"/>
            <a:ext cx="6858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38" name="Picture 38" descr="187841zzukfm12d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39" name="Picture 39" descr="187841zzukfm12d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8300" y="3162300"/>
            <a:ext cx="6858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41" name="WordArt 41"/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4495800" cy="7318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xmlns="" id="{F01E14D6-7A45-4A8E-9AD7-6A46D38BC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3445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/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493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8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1" grpId="0"/>
      <p:bldP spid="281612" grpId="0"/>
      <p:bldP spid="281619" grpId="0"/>
      <p:bldP spid="281620" grpId="0"/>
      <p:bldP spid="281621" grpId="0"/>
      <p:bldP spid="281622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905</Words>
  <Application>Microsoft Office PowerPoint</Application>
  <PresentationFormat>On-screen Show (4:3)</PresentationFormat>
  <Paragraphs>96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75</cp:revision>
  <dcterms:created xsi:type="dcterms:W3CDTF">2020-04-19T11:32:02Z</dcterms:created>
  <dcterms:modified xsi:type="dcterms:W3CDTF">2021-02-18T13:53:16Z</dcterms:modified>
</cp:coreProperties>
</file>